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97872-447F-4FDA-8FDF-B5367C8AA411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619CA1-E932-475F-8964-542BD8E1C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INTRODUCTION TO SCIENCE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2 pages 8-11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Scientific Theories and Laws</a:t>
            </a:r>
          </a:p>
          <a:p>
            <a:pPr lvl="1"/>
            <a:r>
              <a:rPr lang="en-US" b="1" dirty="0" smtClean="0"/>
              <a:t>Scientific theory</a:t>
            </a:r>
            <a:r>
              <a:rPr lang="en-US" dirty="0" smtClean="0"/>
              <a:t> = a tested, possible explanation of a natural event.  It has been tested many times.  These tests don’t have to happen in a laboratory. (Ex. Earthquakes)</a:t>
            </a:r>
          </a:p>
          <a:p>
            <a:r>
              <a:rPr lang="en-US" dirty="0" smtClean="0"/>
              <a:t>*Theories are always questioned, but must meet the following qualifications. 1) It must explain the observation simply and clearly. (fig 1-6)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2 pages 8-11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2) Experiments must be repeatable.</a:t>
            </a:r>
          </a:p>
          <a:p>
            <a:r>
              <a:rPr lang="en-US" dirty="0" smtClean="0"/>
              <a:t>3) You must be able to predict from a theory.</a:t>
            </a:r>
          </a:p>
          <a:p>
            <a:endParaRPr lang="en-US" dirty="0" smtClean="0"/>
          </a:p>
          <a:p>
            <a:r>
              <a:rPr lang="en-US" b="1" dirty="0" smtClean="0"/>
              <a:t>Scientific Law</a:t>
            </a:r>
            <a:r>
              <a:rPr lang="en-US" dirty="0" smtClean="0"/>
              <a:t> = An observation about nature- a summary if a natural event.  This does not have to explain how or why something happens. (Ex. Gravity)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2 pages 8-11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*Theories and laws are not absolute.  Theories are changed or replaced when new discoveries are made.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 </a:t>
            </a:r>
            <a:r>
              <a:rPr lang="en-US" sz="3100" dirty="0" smtClean="0"/>
              <a:t>part 2 pages 8-11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Scientific Model</a:t>
            </a:r>
            <a:r>
              <a:rPr lang="en-US" dirty="0" smtClean="0"/>
              <a:t> = represents an object or event that can be studied.</a:t>
            </a:r>
          </a:p>
          <a:p>
            <a:pPr lvl="1"/>
            <a:r>
              <a:rPr lang="en-US" b="1" dirty="0" smtClean="0"/>
              <a:t>*</a:t>
            </a:r>
            <a:r>
              <a:rPr lang="en-US" dirty="0" smtClean="0"/>
              <a:t>Are used to represent things that are too big, too small or too complex to study easily. These can be a: drawing, </a:t>
            </a:r>
          </a:p>
          <a:p>
            <a:pPr lvl="1"/>
            <a:r>
              <a:rPr lang="en-US" dirty="0" smtClean="0"/>
              <a:t>mental “picture” or map, </a:t>
            </a:r>
          </a:p>
          <a:p>
            <a:pPr lvl="1"/>
            <a:r>
              <a:rPr lang="en-US" dirty="0" smtClean="0"/>
              <a:t>computer model or </a:t>
            </a:r>
          </a:p>
          <a:p>
            <a:pPr lvl="1"/>
            <a:r>
              <a:rPr lang="en-US" dirty="0" smtClean="0"/>
              <a:t>scale replica.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1.1 -&gt; Cathode Ray Tube, invented in 1845</a:t>
            </a:r>
          </a:p>
          <a:p>
            <a:r>
              <a:rPr lang="en-US" dirty="0" smtClean="0"/>
              <a:t>How does it work? A vacuum is created by pumping the </a:t>
            </a:r>
            <a:r>
              <a:rPr lang="en-US" smtClean="0"/>
              <a:t>air </a:t>
            </a:r>
            <a:r>
              <a:rPr lang="en-US" smtClean="0"/>
              <a:t>out </a:t>
            </a:r>
            <a:r>
              <a:rPr lang="en-US" dirty="0" smtClean="0"/>
              <a:t>of a sealed glass tube.  Then a current is applied, and produces a ray.</a:t>
            </a:r>
          </a:p>
          <a:p>
            <a:r>
              <a:rPr lang="en-US" dirty="0" smtClean="0"/>
              <a:t>The current is applied through terminals.</a:t>
            </a:r>
          </a:p>
          <a:p>
            <a:r>
              <a:rPr lang="en-US" dirty="0" smtClean="0"/>
              <a:t>Negative = </a:t>
            </a:r>
            <a:r>
              <a:rPr lang="en-US" b="1" u="sng" dirty="0" smtClean="0"/>
              <a:t>cathode ;</a:t>
            </a:r>
            <a:r>
              <a:rPr lang="en-US" b="1" dirty="0" smtClean="0"/>
              <a:t>  </a:t>
            </a:r>
            <a:r>
              <a:rPr lang="en-US" dirty="0" smtClean="0"/>
              <a:t>Positive = </a:t>
            </a:r>
            <a:r>
              <a:rPr lang="en-US" b="1" u="sng" dirty="0" smtClean="0"/>
              <a:t>anode</a:t>
            </a:r>
          </a:p>
          <a:p>
            <a:r>
              <a:rPr lang="en-US" dirty="0" smtClean="0"/>
              <a:t>If elements are in the tube, they may give off glows of different colors.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*Now used (before LCD and LED) in televisions and computer screens, along with magnets.</a:t>
            </a:r>
          </a:p>
          <a:p>
            <a:r>
              <a:rPr lang="en-US" dirty="0" smtClean="0"/>
              <a:t>Figure 1-2 -&gt; </a:t>
            </a:r>
            <a:r>
              <a:rPr lang="en-US" b="1" dirty="0" smtClean="0"/>
              <a:t>X-Rays</a:t>
            </a:r>
            <a:r>
              <a:rPr lang="en-US" dirty="0" smtClean="0"/>
              <a:t> = In 1895, Wilhelm Roentgen discovered that invisible rays were blocked by dense material.  The rays showed up as shadows on fluorescent paper.</a:t>
            </a:r>
          </a:p>
          <a:p>
            <a:r>
              <a:rPr lang="en-US" dirty="0" smtClean="0"/>
              <a:t>In 1901, Wilhelm Roentgen received the first Nobel Prize in physics for his discovery.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Science = </a:t>
            </a:r>
            <a:r>
              <a:rPr lang="en-US" dirty="0" smtClean="0"/>
              <a:t>a system of knowledge based on facts or principles.</a:t>
            </a:r>
          </a:p>
          <a:p>
            <a:pPr lvl="1"/>
            <a:r>
              <a:rPr lang="en-US" dirty="0" smtClean="0"/>
              <a:t>Observing</a:t>
            </a:r>
          </a:p>
          <a:p>
            <a:pPr lvl="1"/>
            <a:r>
              <a:rPr lang="en-US" dirty="0" smtClean="0"/>
              <a:t>Studying</a:t>
            </a:r>
          </a:p>
          <a:p>
            <a:pPr lvl="1"/>
            <a:r>
              <a:rPr lang="en-US" dirty="0" smtClean="0"/>
              <a:t>Experimenting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2 major branches of Science</a:t>
            </a:r>
          </a:p>
          <a:p>
            <a:r>
              <a:rPr lang="en-US" dirty="0" smtClean="0"/>
              <a:t>1) </a:t>
            </a:r>
            <a:r>
              <a:rPr lang="en-US" i="1" u="sng" dirty="0" smtClean="0"/>
              <a:t>Social science </a:t>
            </a:r>
            <a:r>
              <a:rPr lang="en-US" i="1" dirty="0" smtClean="0"/>
              <a:t>= </a:t>
            </a:r>
            <a:r>
              <a:rPr lang="en-US" dirty="0" smtClean="0"/>
              <a:t>Tries to understand people, and how they interact with each other.</a:t>
            </a:r>
          </a:p>
          <a:p>
            <a:pPr lvl="1"/>
            <a:r>
              <a:rPr lang="en-US" dirty="0" smtClean="0"/>
              <a:t>Ex: psychology, psychiatry, sociology.</a:t>
            </a:r>
          </a:p>
          <a:p>
            <a:r>
              <a:rPr lang="en-US" dirty="0" smtClean="0"/>
              <a:t>2)</a:t>
            </a:r>
            <a:r>
              <a:rPr lang="en-US" i="1" u="sng" dirty="0" smtClean="0"/>
              <a:t>Natural science</a:t>
            </a:r>
            <a:r>
              <a:rPr lang="en-US" dirty="0" smtClean="0"/>
              <a:t> = Tries to understand nature, meaning the whole universe.</a:t>
            </a:r>
          </a:p>
          <a:p>
            <a:pPr lvl="1"/>
            <a:r>
              <a:rPr lang="en-US" b="1" dirty="0" smtClean="0"/>
              <a:t>There are 3 divisions of natural science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1) </a:t>
            </a:r>
            <a:r>
              <a:rPr lang="en-US" sz="2800" b="1" dirty="0" smtClean="0"/>
              <a:t>Life Science</a:t>
            </a:r>
          </a:p>
          <a:p>
            <a:r>
              <a:rPr lang="en-US" sz="2800" dirty="0" smtClean="0"/>
              <a:t>2) </a:t>
            </a:r>
            <a:r>
              <a:rPr lang="en-US" sz="2800" b="1" dirty="0" smtClean="0"/>
              <a:t>Physical Science </a:t>
            </a:r>
            <a:r>
              <a:rPr lang="en-US" sz="2800" dirty="0" smtClean="0"/>
              <a:t>and, </a:t>
            </a:r>
          </a:p>
          <a:p>
            <a:r>
              <a:rPr lang="en-US" sz="2800" dirty="0" smtClean="0"/>
              <a:t>3) </a:t>
            </a:r>
            <a:r>
              <a:rPr lang="en-US" sz="2800" b="1" dirty="0" smtClean="0"/>
              <a:t>Earth Science</a:t>
            </a:r>
          </a:p>
          <a:p>
            <a:r>
              <a:rPr lang="en-US" sz="2800" dirty="0" smtClean="0"/>
              <a:t>(See Figure 1-3) in the textbook</a:t>
            </a:r>
          </a:p>
          <a:p>
            <a:r>
              <a:rPr lang="en-US" sz="2800" b="1" dirty="0" smtClean="0"/>
              <a:t>Life Science </a:t>
            </a:r>
            <a:r>
              <a:rPr lang="en-US" sz="2800" dirty="0" smtClean="0"/>
              <a:t>= Biological Science (Biology) = the science of living things. Ex: Botany-plants, Zoology-animals, Ecology-the balance of nature.</a:t>
            </a:r>
          </a:p>
          <a:p>
            <a:r>
              <a:rPr lang="en-US" sz="2800" dirty="0" smtClean="0"/>
              <a:t>Other areas of life science include: Medicine, agriculture, etc.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Physical science </a:t>
            </a:r>
            <a:r>
              <a:rPr lang="en-US" dirty="0" smtClean="0"/>
              <a:t>= the science of matter and energy.  Ex: Chemistry-the study of matter and its changes.  Physics-the study of forces and energy.</a:t>
            </a:r>
          </a:p>
          <a:p>
            <a:r>
              <a:rPr lang="en-US" b="1" dirty="0" smtClean="0"/>
              <a:t>Earth science </a:t>
            </a:r>
            <a:r>
              <a:rPr lang="en-US" dirty="0" smtClean="0"/>
              <a:t>= the science of earth.  Ex: Geology-the study of the physical nature and history of the earth. Meteorology-the study of weather and the atmosphere.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 </a:t>
            </a: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Overlaps</a:t>
            </a:r>
            <a:r>
              <a:rPr lang="en-US" dirty="0" smtClean="0"/>
              <a:t>: Biochemistry = the matter of living things.</a:t>
            </a:r>
            <a:r>
              <a:rPr lang="en-US" b="1" dirty="0" smtClean="0"/>
              <a:t> </a:t>
            </a:r>
            <a:r>
              <a:rPr lang="en-US" dirty="0" smtClean="0"/>
              <a:t>Geophysics = Earth and physical science, etc.</a:t>
            </a:r>
          </a:p>
          <a:p>
            <a:r>
              <a:rPr lang="en-US" b="1" dirty="0" smtClean="0"/>
              <a:t>Technology</a:t>
            </a:r>
            <a:r>
              <a:rPr lang="en-US" dirty="0" smtClean="0"/>
              <a:t> = the application of science (knowledge, tools, &amp; materials) to meet human needs.</a:t>
            </a:r>
          </a:p>
          <a:p>
            <a:r>
              <a:rPr lang="en-US" b="1" i="1" dirty="0" smtClean="0"/>
              <a:t>Pure science</a:t>
            </a:r>
            <a:r>
              <a:rPr lang="en-US" dirty="0" smtClean="0"/>
              <a:t> = the continuing search for scientific knowledge and how best to use it. Ex: superconductors-electrical conductors with little loss of energy.</a:t>
            </a:r>
            <a:endParaRPr lang="en-US" b="1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1.1: The Nature of Science</a:t>
            </a:r>
            <a:br>
              <a:rPr lang="en-US" dirty="0" smtClean="0"/>
            </a:br>
            <a:r>
              <a:rPr lang="en-US" sz="3100" dirty="0" smtClean="0"/>
              <a:t>part 1 pages 4-7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Technology &amp; Science work together</a:t>
            </a:r>
            <a:endParaRPr lang="en-US" dirty="0" smtClean="0"/>
          </a:p>
          <a:p>
            <a:pPr lvl="1"/>
            <a:r>
              <a:rPr lang="en-US" dirty="0" smtClean="0"/>
              <a:t>Without one the other may not work or advance. Ex: bacteria &amp; microscopes, computers &amp; silicon microchips, batteries &amp; movement.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699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CHAPTER 1 INTRODUCTION TO SCIENCE</vt:lpstr>
      <vt:lpstr>Section 1.1: The Nature of Science part 1 pages 4-7</vt:lpstr>
      <vt:lpstr>Section 1.1: The Nature of Science part 1 pages 4-7</vt:lpstr>
      <vt:lpstr>Section 1.1: The Nature of Science part 1 pages 4-7</vt:lpstr>
      <vt:lpstr>Section 1.1: The Nature of Science part 1 pages 4-7</vt:lpstr>
      <vt:lpstr>Section 1.1: The Nature of Science part 1 pages 4-7</vt:lpstr>
      <vt:lpstr>Section 1.1: The Nature of Science part 1 pages 4-7</vt:lpstr>
      <vt:lpstr>Section 1.1: The Nature of Science part 1 pages 4-7</vt:lpstr>
      <vt:lpstr>Section 1.1: The Nature of Science part 1 pages 4-7</vt:lpstr>
      <vt:lpstr>Section 1.1: The Nature of Science part 2 pages 8-11</vt:lpstr>
      <vt:lpstr>Section 1.1: The Nature of Science part 2 pages 8-11</vt:lpstr>
      <vt:lpstr>Section 1.1: The Nature of Science part 2 pages 8-11</vt:lpstr>
      <vt:lpstr>Section 1.1: The Nature of Science part 2 pages 8-11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SCIENCE</dc:title>
  <dc:creator>Thomas Stier</dc:creator>
  <cp:lastModifiedBy>Thomas Stier</cp:lastModifiedBy>
  <cp:revision>15</cp:revision>
  <dcterms:created xsi:type="dcterms:W3CDTF">2012-06-17T00:37:17Z</dcterms:created>
  <dcterms:modified xsi:type="dcterms:W3CDTF">2012-06-21T01:52:21Z</dcterms:modified>
</cp:coreProperties>
</file>