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6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F48F-59B7-4753-862C-1DE5DCD8FAF9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5DD9-5588-45DD-8EE9-2691EB2A9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F48F-59B7-4753-862C-1DE5DCD8FAF9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5DD9-5588-45DD-8EE9-2691EB2A9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F48F-59B7-4753-862C-1DE5DCD8FAF9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5DD9-5588-45DD-8EE9-2691EB2A9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F48F-59B7-4753-862C-1DE5DCD8FAF9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5DD9-5588-45DD-8EE9-2691EB2A9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F48F-59B7-4753-862C-1DE5DCD8FAF9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5DD9-5588-45DD-8EE9-2691EB2A9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F48F-59B7-4753-862C-1DE5DCD8FAF9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5DD9-5588-45DD-8EE9-2691EB2A9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F48F-59B7-4753-862C-1DE5DCD8FAF9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5DD9-5588-45DD-8EE9-2691EB2A9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F48F-59B7-4753-862C-1DE5DCD8FAF9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5DD9-5588-45DD-8EE9-2691EB2A9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F48F-59B7-4753-862C-1DE5DCD8FAF9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5DD9-5588-45DD-8EE9-2691EB2A9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F48F-59B7-4753-862C-1DE5DCD8FAF9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5DD9-5588-45DD-8EE9-2691EB2A9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F48F-59B7-4753-862C-1DE5DCD8FAF9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5DD9-5588-45DD-8EE9-2691EB2A9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4F48F-59B7-4753-862C-1DE5DCD8FAF9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75DD9-5588-45DD-8EE9-2691EB2A9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1.3 Notes: Organizing 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Types of Graphs:</a:t>
            </a:r>
          </a:p>
          <a:p>
            <a:pPr lvl="1"/>
            <a:r>
              <a:rPr lang="en-US" i="1" dirty="0" smtClean="0"/>
              <a:t>Line graphs --&gt; </a:t>
            </a:r>
            <a:r>
              <a:rPr lang="en-US" dirty="0" smtClean="0"/>
              <a:t>best for data that change with two variables</a:t>
            </a:r>
            <a:r>
              <a:rPr lang="en-US" i="1" dirty="0" smtClean="0"/>
              <a:t>. </a:t>
            </a:r>
          </a:p>
          <a:p>
            <a:pPr lvl="1"/>
            <a:r>
              <a:rPr lang="en-US" i="1" dirty="0" smtClean="0"/>
              <a:t>Ex.</a:t>
            </a:r>
          </a:p>
          <a:p>
            <a:pPr lvl="2"/>
            <a:r>
              <a:rPr lang="en-US" b="1" dirty="0" smtClean="0"/>
              <a:t>Variables</a:t>
            </a:r>
            <a:r>
              <a:rPr lang="en-US" dirty="0" smtClean="0"/>
              <a:t>: </a:t>
            </a:r>
          </a:p>
          <a:p>
            <a:pPr lvl="3"/>
            <a:r>
              <a:rPr lang="en-US" dirty="0" smtClean="0"/>
              <a:t>1) </a:t>
            </a:r>
            <a:r>
              <a:rPr lang="en-US" i="1" u="sng" dirty="0" smtClean="0"/>
              <a:t>Independent variable </a:t>
            </a:r>
            <a:r>
              <a:rPr lang="en-US" i="1" dirty="0" smtClean="0"/>
              <a:t>– on the X-axis. </a:t>
            </a:r>
            <a:r>
              <a:rPr lang="en-US" dirty="0" smtClean="0"/>
              <a:t>(You pick how often you measure.)</a:t>
            </a:r>
          </a:p>
          <a:p>
            <a:pPr lvl="3"/>
            <a:r>
              <a:rPr lang="en-US" dirty="0" smtClean="0"/>
              <a:t>2) </a:t>
            </a:r>
            <a:r>
              <a:rPr lang="en-US" i="1" u="sng" dirty="0" smtClean="0"/>
              <a:t>Dependent variable</a:t>
            </a:r>
            <a:r>
              <a:rPr lang="en-US" dirty="0" smtClean="0"/>
              <a:t>  --</a:t>
            </a:r>
            <a:r>
              <a:rPr lang="en-US" i="1" dirty="0" smtClean="0"/>
              <a:t>on the Y-axis.  </a:t>
            </a:r>
            <a:r>
              <a:rPr lang="en-US" dirty="0" smtClean="0"/>
              <a:t>(Depends on what happens in the experiment.)</a:t>
            </a:r>
            <a:endParaRPr lang="en-US" i="1" dirty="0" smtClean="0"/>
          </a:p>
          <a:p>
            <a:pPr lvl="3"/>
            <a:endParaRPr lang="en-US" i="1" dirty="0" smtClean="0"/>
          </a:p>
          <a:p>
            <a:pPr lvl="2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Section 1.3 Notes: Organizing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Bar graphs </a:t>
            </a:r>
            <a:r>
              <a:rPr lang="en-US" dirty="0" smtClean="0"/>
              <a:t>-&gt; best for comparing data for several items. </a:t>
            </a:r>
          </a:p>
          <a:p>
            <a:pPr lvl="1"/>
            <a:r>
              <a:rPr lang="en-US" dirty="0" smtClean="0"/>
              <a:t>Ex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 descr="http://www.ncsu.edu/labwrite/res/gh/singlebargraph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743200"/>
            <a:ext cx="4495800" cy="315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1.3 Notes: Organizing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Pie chart -&gt; </a:t>
            </a:r>
            <a:r>
              <a:rPr lang="en-US" dirty="0" smtClean="0"/>
              <a:t>best for showing parts of a whole.</a:t>
            </a:r>
          </a:p>
          <a:p>
            <a:pPr lvl="1"/>
            <a:r>
              <a:rPr lang="en-US" dirty="0" smtClean="0"/>
              <a:t>Ex.</a:t>
            </a:r>
            <a:endParaRPr lang="en-US" dirty="0" smtClean="0"/>
          </a:p>
        </p:txBody>
      </p:sp>
      <p:pic>
        <p:nvPicPr>
          <p:cNvPr id="4" name="il_fi" descr="http://www.chestysoft.com/images/pieexample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590800"/>
            <a:ext cx="4710113" cy="353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Section 1.3 Notes: Organizing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Scientific Notation </a:t>
            </a:r>
            <a:r>
              <a:rPr lang="en-US" dirty="0" smtClean="0"/>
              <a:t>= a value written as a simple number multiplied by a power of 10.</a:t>
            </a:r>
          </a:p>
          <a:p>
            <a:pPr lvl="1"/>
            <a:r>
              <a:rPr lang="en-US" b="1" dirty="0" smtClean="0"/>
              <a:t>*</a:t>
            </a:r>
            <a:r>
              <a:rPr lang="en-US" dirty="0" smtClean="0"/>
              <a:t>Shortcut used to show numbers that are very large or very small.</a:t>
            </a:r>
          </a:p>
          <a:p>
            <a:pPr lvl="1"/>
            <a:r>
              <a:rPr lang="en-US" i="1" dirty="0" smtClean="0"/>
              <a:t>Examples:</a:t>
            </a:r>
          </a:p>
          <a:p>
            <a:pPr lvl="1"/>
            <a:r>
              <a:rPr lang="en-US" dirty="0" smtClean="0"/>
              <a:t>300,000,000 m/s (speed of light) = 3.0 x 10 </a:t>
            </a:r>
            <a:r>
              <a:rPr lang="en-US" baseline="30000" dirty="0" smtClean="0"/>
              <a:t>8</a:t>
            </a:r>
            <a:r>
              <a:rPr lang="en-US" dirty="0" smtClean="0"/>
              <a:t> m/s</a:t>
            </a:r>
          </a:p>
          <a:p>
            <a:pPr lvl="1"/>
            <a:r>
              <a:rPr lang="en-US" dirty="0" smtClean="0"/>
              <a:t>4,600,000,000,000 m = 4.6 x 10</a:t>
            </a:r>
            <a:r>
              <a:rPr lang="en-US" baseline="30000" dirty="0" smtClean="0"/>
              <a:t>12 </a:t>
            </a:r>
            <a:r>
              <a:rPr lang="en-US" baseline="30000" dirty="0" smtClean="0"/>
              <a:t>m</a:t>
            </a:r>
            <a:r>
              <a:rPr lang="en-US" dirty="0" smtClean="0"/>
              <a:t> </a:t>
            </a:r>
            <a:endParaRPr lang="en-US" baseline="30000" dirty="0" smtClean="0"/>
          </a:p>
          <a:p>
            <a:pPr lvl="1"/>
            <a:r>
              <a:rPr lang="en-US" dirty="0" smtClean="0"/>
              <a:t>0.000000546 m = 5.46 x 10</a:t>
            </a:r>
            <a:r>
              <a:rPr lang="en-US" baseline="30000" dirty="0" smtClean="0"/>
              <a:t>-7</a:t>
            </a:r>
            <a:r>
              <a:rPr lang="en-US" dirty="0" smtClean="0"/>
              <a:t> m</a:t>
            </a:r>
            <a:endParaRPr lang="en-US" dirty="0" smtClean="0"/>
          </a:p>
          <a:p>
            <a:pPr lvl="1"/>
            <a:endParaRPr lang="en-US" baseline="-250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Section 1.3 Notes: Organizing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Calculations with Scientific Notation</a:t>
            </a:r>
          </a:p>
          <a:p>
            <a:pPr lvl="1"/>
            <a:r>
              <a:rPr lang="en-US" b="1" i="1" dirty="0" smtClean="0"/>
              <a:t>Ex: </a:t>
            </a:r>
            <a:r>
              <a:rPr lang="en-US" u="sng" kern="600" spc="-230" dirty="0" smtClean="0"/>
              <a:t>4.6 x 10</a:t>
            </a:r>
            <a:r>
              <a:rPr lang="en-US" u="sng" kern="600" spc="-230" baseline="30000" dirty="0" smtClean="0"/>
              <a:t>12</a:t>
            </a:r>
            <a:r>
              <a:rPr lang="en-US" u="sng" kern="600" spc="-230" dirty="0" smtClean="0"/>
              <a:t> m     </a:t>
            </a:r>
            <a:r>
              <a:rPr lang="en-US" sz="4400" kern="600" spc="-230" baseline="-30000" dirty="0" smtClean="0"/>
              <a:t>=</a:t>
            </a:r>
            <a:r>
              <a:rPr lang="en-US" kern="600" spc="-230" baseline="-36000" dirty="0" smtClean="0"/>
              <a:t>  </a:t>
            </a:r>
            <a:r>
              <a:rPr lang="en-US" u="sng" kern="600" spc="-230" dirty="0" smtClean="0"/>
              <a:t>4.6 x 10</a:t>
            </a:r>
            <a:r>
              <a:rPr lang="en-US" u="sng" kern="600" spc="-230" baseline="30000" dirty="0" smtClean="0"/>
              <a:t>(12-8)  </a:t>
            </a:r>
            <a:r>
              <a:rPr lang="en-US" kern="600" spc="-230" dirty="0" smtClean="0"/>
              <a:t> </a:t>
            </a:r>
            <a:r>
              <a:rPr lang="en-US" sz="4400" kern="600" spc="-230" baseline="-30000" dirty="0" smtClean="0"/>
              <a:t>=</a:t>
            </a:r>
            <a:r>
              <a:rPr lang="en-US" sz="4400" kern="600" spc="-230" baseline="-36000" dirty="0" smtClean="0"/>
              <a:t> </a:t>
            </a:r>
            <a:r>
              <a:rPr lang="en-US" kern="600" spc="-230" dirty="0" smtClean="0"/>
              <a:t>1.5 x 10</a:t>
            </a:r>
            <a:r>
              <a:rPr lang="en-US" kern="600" spc="-230" baseline="30000" dirty="0" smtClean="0"/>
              <a:t>4  </a:t>
            </a:r>
            <a:r>
              <a:rPr lang="en-US" kern="600" spc="-230" dirty="0" smtClean="0"/>
              <a:t>s</a:t>
            </a:r>
            <a:endParaRPr lang="en-US" u="sng" kern="600" spc="-230" baseline="-36000" dirty="0" smtClean="0"/>
          </a:p>
          <a:p>
            <a:pPr lvl="1">
              <a:buNone/>
            </a:pPr>
            <a:r>
              <a:rPr lang="en-US" kern="600" spc="-230" dirty="0" smtClean="0"/>
              <a:t>                3.0 x 10</a:t>
            </a:r>
            <a:r>
              <a:rPr lang="en-US" kern="600" spc="-230" baseline="30000" dirty="0" smtClean="0"/>
              <a:t>8</a:t>
            </a:r>
            <a:r>
              <a:rPr lang="en-US" kern="600" spc="-230" dirty="0" smtClean="0"/>
              <a:t> m/s       3.0  m/s                  </a:t>
            </a:r>
            <a:endParaRPr lang="en-US" u="sng" kern="600" spc="-230" dirty="0" smtClean="0"/>
          </a:p>
          <a:p>
            <a:pPr lvl="1"/>
            <a:endParaRPr lang="en-US" sz="1600" b="1" i="1" u="sng" baseline="30000" dirty="0" smtClean="0"/>
          </a:p>
          <a:p>
            <a:pPr lvl="1"/>
            <a:endParaRPr lang="en-US" sz="1600" b="1" i="1" u="sng" baseline="30000" dirty="0" smtClean="0"/>
          </a:p>
          <a:p>
            <a:pPr lvl="1"/>
            <a:endParaRPr lang="en-US" sz="1600" b="1" i="1" u="sng" baseline="30000" dirty="0" smtClean="0"/>
          </a:p>
          <a:p>
            <a:pPr lvl="1"/>
            <a:r>
              <a:rPr lang="en-US" b="1" dirty="0" smtClean="0"/>
              <a:t>Ex:</a:t>
            </a:r>
            <a:r>
              <a:rPr lang="en-US" dirty="0" smtClean="0"/>
              <a:t>(3 x 10</a:t>
            </a:r>
            <a:r>
              <a:rPr lang="en-US" baseline="30000" dirty="0" smtClean="0"/>
              <a:t>3</a:t>
            </a:r>
            <a:r>
              <a:rPr lang="en-US" dirty="0" smtClean="0"/>
              <a:t> m) x (2 x 10</a:t>
            </a:r>
            <a:r>
              <a:rPr lang="en-US" baseline="30000" dirty="0" smtClean="0"/>
              <a:t>4</a:t>
            </a:r>
            <a:r>
              <a:rPr lang="en-US" dirty="0" smtClean="0"/>
              <a:t> m) = {(3m) x (2m)} x 10</a:t>
            </a:r>
            <a:r>
              <a:rPr lang="en-US" baseline="30000" dirty="0" smtClean="0"/>
              <a:t>(3+4)</a:t>
            </a:r>
          </a:p>
          <a:p>
            <a:pPr lvl="1">
              <a:buNone/>
            </a:pPr>
            <a:r>
              <a:rPr lang="en-US" dirty="0" smtClean="0"/>
              <a:t>= 6 x 10</a:t>
            </a:r>
            <a:r>
              <a:rPr lang="en-US" baseline="30000" dirty="0" smtClean="0"/>
              <a:t>7</a:t>
            </a:r>
            <a:r>
              <a:rPr lang="en-US" dirty="0" smtClean="0"/>
              <a:t> m</a:t>
            </a:r>
            <a:r>
              <a:rPr lang="en-US" baseline="30000" dirty="0" smtClean="0"/>
              <a:t>2</a:t>
            </a:r>
          </a:p>
          <a:p>
            <a:pPr lvl="1">
              <a:buNone/>
            </a:pPr>
            <a:endParaRPr lang="en-US" baseline="300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1.3 Notes: Organizing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/>
              <a:t>Ex: </a:t>
            </a:r>
            <a:r>
              <a:rPr lang="en-US" dirty="0" smtClean="0"/>
              <a:t>when adding and subtracting exponents, the exponents have to be the same or you can’t do </a:t>
            </a:r>
            <a:r>
              <a:rPr lang="en-US" dirty="0" smtClean="0"/>
              <a:t>it.</a:t>
            </a:r>
          </a:p>
          <a:p>
            <a:pPr marL="742950" lvl="2" indent="-342900"/>
            <a:r>
              <a:rPr lang="en-US" dirty="0" smtClean="0"/>
              <a:t>2 x 10</a:t>
            </a:r>
            <a:r>
              <a:rPr lang="en-US" baseline="30000" dirty="0" smtClean="0"/>
              <a:t>5</a:t>
            </a:r>
            <a:r>
              <a:rPr lang="en-US" dirty="0" smtClean="0"/>
              <a:t> + 3 x 10</a:t>
            </a:r>
            <a:r>
              <a:rPr lang="en-US" baseline="30000" dirty="0" smtClean="0"/>
              <a:t>5</a:t>
            </a:r>
            <a:r>
              <a:rPr lang="en-US" dirty="0" smtClean="0"/>
              <a:t> = 5 x 10</a:t>
            </a:r>
            <a:r>
              <a:rPr lang="en-US" baseline="30000" dirty="0" smtClean="0"/>
              <a:t>5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1.3 Notes: Organizing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Precision vs. Accuracy</a:t>
            </a:r>
          </a:p>
          <a:p>
            <a:r>
              <a:rPr lang="en-US" i="1" dirty="0" smtClean="0"/>
              <a:t>Precision = </a:t>
            </a:r>
            <a:r>
              <a:rPr lang="en-US" dirty="0" smtClean="0"/>
              <a:t>the degree of exactness of a measurement.</a:t>
            </a:r>
          </a:p>
          <a:p>
            <a:r>
              <a:rPr lang="en-US" i="1" dirty="0" smtClean="0"/>
              <a:t>Accuracy = </a:t>
            </a:r>
            <a:r>
              <a:rPr lang="en-US" dirty="0" smtClean="0"/>
              <a:t>The extent to which a measurement approaches the true value.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1.3 Notes: Organizing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difference between                                			Precision and Accuracy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                             </a:t>
            </a:r>
            <a:r>
              <a:rPr lang="en-US" sz="2000" dirty="0" smtClean="0"/>
              <a:t>“Clumped”                  “Where you want it”</a:t>
            </a:r>
          </a:p>
          <a:p>
            <a:endParaRPr lang="en-US" dirty="0"/>
          </a:p>
        </p:txBody>
      </p:sp>
      <p:pic>
        <p:nvPicPr>
          <p:cNvPr id="4" name="Picture 3" descr="accuracy vs precisio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667000"/>
            <a:ext cx="560949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311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Section 1.3 Notes: Organizing Data</vt:lpstr>
      <vt:lpstr> Section 1.3 Notes: Organizing Data</vt:lpstr>
      <vt:lpstr>Section 1.3 Notes: Organizing Data</vt:lpstr>
      <vt:lpstr> Section 1.3 Notes: Organizing Data</vt:lpstr>
      <vt:lpstr> Section 1.3 Notes: Organizing Data</vt:lpstr>
      <vt:lpstr>Section 1.3 Notes: Organizing Data</vt:lpstr>
      <vt:lpstr>Section 1.3 Notes: Organizing Data</vt:lpstr>
      <vt:lpstr>Section 1.3 Notes: Organizing Data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1.3 Notes: Organizing Data</dc:title>
  <dc:creator>Thomas Stier</dc:creator>
  <cp:lastModifiedBy>Thomas Stier</cp:lastModifiedBy>
  <cp:revision>18</cp:revision>
  <dcterms:created xsi:type="dcterms:W3CDTF">2012-06-25T19:42:50Z</dcterms:created>
  <dcterms:modified xsi:type="dcterms:W3CDTF">2012-06-25T22:18:28Z</dcterms:modified>
</cp:coreProperties>
</file>